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130A1-0A84-4C8D-B314-CA0602CCAFB2}" v="15" dt="2023-02-03T11:22:5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Kiagias" userId="c3565f1950a8e34f" providerId="LiveId" clId="{820130A1-0A84-4C8D-B314-CA0602CCAFB2}"/>
    <pc:docChg chg="undo custSel addSld delSld modSld">
      <pc:chgData name="Manolis Kiagias" userId="c3565f1950a8e34f" providerId="LiveId" clId="{820130A1-0A84-4C8D-B314-CA0602CCAFB2}" dt="2023-02-03T11:26:00.080" v="615" actId="1076"/>
      <pc:docMkLst>
        <pc:docMk/>
      </pc:docMkLst>
      <pc:sldChg chg="modSp mod">
        <pc:chgData name="Manolis Kiagias" userId="c3565f1950a8e34f" providerId="LiveId" clId="{820130A1-0A84-4C8D-B314-CA0602CCAFB2}" dt="2023-02-03T07:13:21.208" v="2" actId="20577"/>
        <pc:sldMkLst>
          <pc:docMk/>
          <pc:sldMk cId="0" sldId="256"/>
        </pc:sldMkLst>
        <pc:spChg chg="mod">
          <ac:chgData name="Manolis Kiagias" userId="c3565f1950a8e34f" providerId="LiveId" clId="{820130A1-0A84-4C8D-B314-CA0602CCAFB2}" dt="2023-02-03T07:13:21.208" v="2" actId="20577"/>
          <ac:spMkLst>
            <pc:docMk/>
            <pc:sldMk cId="0" sldId="256"/>
            <ac:spMk id="5" creationId="{EBC7A7D9-3D0E-F03C-77F8-1703BD95C7D9}"/>
          </ac:spMkLst>
        </pc:spChg>
      </pc:sldChg>
      <pc:sldChg chg="del">
        <pc:chgData name="Manolis Kiagias" userId="c3565f1950a8e34f" providerId="LiveId" clId="{820130A1-0A84-4C8D-B314-CA0602CCAFB2}" dt="2023-02-03T07:14:32.611" v="3" actId="47"/>
        <pc:sldMkLst>
          <pc:docMk/>
          <pc:sldMk cId="0" sldId="266"/>
        </pc:sldMkLst>
      </pc:sldChg>
      <pc:sldChg chg="addSp delSp modSp new mod">
        <pc:chgData name="Manolis Kiagias" userId="c3565f1950a8e34f" providerId="LiveId" clId="{820130A1-0A84-4C8D-B314-CA0602CCAFB2}" dt="2023-02-03T10:45:04.867" v="449" actId="14100"/>
        <pc:sldMkLst>
          <pc:docMk/>
          <pc:sldMk cId="525100696" sldId="266"/>
        </pc:sldMkLst>
        <pc:spChg chg="add mod topLvl">
          <ac:chgData name="Manolis Kiagias" userId="c3565f1950a8e34f" providerId="LiveId" clId="{820130A1-0A84-4C8D-B314-CA0602CCAFB2}" dt="2023-02-03T10:44:28.252" v="428" actId="165"/>
          <ac:spMkLst>
            <pc:docMk/>
            <pc:sldMk cId="525100696" sldId="266"/>
            <ac:spMk id="4" creationId="{CD35DDB2-F6E7-24DA-B788-49EC92C6D4B5}"/>
          </ac:spMkLst>
        </pc:spChg>
        <pc:spChg chg="add mod">
          <ac:chgData name="Manolis Kiagias" userId="c3565f1950a8e34f" providerId="LiveId" clId="{820130A1-0A84-4C8D-B314-CA0602CCAFB2}" dt="2023-02-03T10:44:19.223" v="426" actId="164"/>
          <ac:spMkLst>
            <pc:docMk/>
            <pc:sldMk cId="525100696" sldId="266"/>
            <ac:spMk id="5" creationId="{1D060D54-1EC2-B8CD-1D99-65CAD6A481F3}"/>
          </ac:spMkLst>
        </pc:spChg>
        <pc:spChg chg="add mod">
          <ac:chgData name="Manolis Kiagias" userId="c3565f1950a8e34f" providerId="LiveId" clId="{820130A1-0A84-4C8D-B314-CA0602CCAFB2}" dt="2023-02-03T10:44:19.223" v="426" actId="164"/>
          <ac:spMkLst>
            <pc:docMk/>
            <pc:sldMk cId="525100696" sldId="266"/>
            <ac:spMk id="6" creationId="{1D776773-2AF5-F4F4-6164-4BAEEB87376A}"/>
          </ac:spMkLst>
        </pc:spChg>
        <pc:spChg chg="add mod ord">
          <ac:chgData name="Manolis Kiagias" userId="c3565f1950a8e34f" providerId="LiveId" clId="{820130A1-0A84-4C8D-B314-CA0602CCAFB2}" dt="2023-02-03T10:44:19.223" v="426" actId="164"/>
          <ac:spMkLst>
            <pc:docMk/>
            <pc:sldMk cId="525100696" sldId="266"/>
            <ac:spMk id="7" creationId="{23D17602-40D4-F883-3AD4-294EAEFB0D35}"/>
          </ac:spMkLst>
        </pc:spChg>
        <pc:spChg chg="add mod topLvl">
          <ac:chgData name="Manolis Kiagias" userId="c3565f1950a8e34f" providerId="LiveId" clId="{820130A1-0A84-4C8D-B314-CA0602CCAFB2}" dt="2023-02-03T10:44:28.252" v="428" actId="165"/>
          <ac:spMkLst>
            <pc:docMk/>
            <pc:sldMk cId="525100696" sldId="266"/>
            <ac:spMk id="8" creationId="{58E65032-8572-085E-8A39-5EF88C81114A}"/>
          </ac:spMkLst>
        </pc:spChg>
        <pc:spChg chg="add mod topLvl">
          <ac:chgData name="Manolis Kiagias" userId="c3565f1950a8e34f" providerId="LiveId" clId="{820130A1-0A84-4C8D-B314-CA0602CCAFB2}" dt="2023-02-03T10:44:59.917" v="448" actId="14100"/>
          <ac:spMkLst>
            <pc:docMk/>
            <pc:sldMk cId="525100696" sldId="266"/>
            <ac:spMk id="9" creationId="{7B14DD89-A0E5-0265-2A8C-97DF8E0E71DA}"/>
          </ac:spMkLst>
        </pc:spChg>
        <pc:spChg chg="add mod topLvl">
          <ac:chgData name="Manolis Kiagias" userId="c3565f1950a8e34f" providerId="LiveId" clId="{820130A1-0A84-4C8D-B314-CA0602CCAFB2}" dt="2023-02-03T10:45:04.867" v="449" actId="14100"/>
          <ac:spMkLst>
            <pc:docMk/>
            <pc:sldMk cId="525100696" sldId="266"/>
            <ac:spMk id="10" creationId="{8749DAE9-28D8-AF7A-0F64-6C6E9B79C87D}"/>
          </ac:spMkLst>
        </pc:spChg>
        <pc:spChg chg="add mod">
          <ac:chgData name="Manolis Kiagias" userId="c3565f1950a8e34f" providerId="LiveId" clId="{820130A1-0A84-4C8D-B314-CA0602CCAFB2}" dt="2023-02-03T10:44:54.967" v="447" actId="1076"/>
          <ac:spMkLst>
            <pc:docMk/>
            <pc:sldMk cId="525100696" sldId="266"/>
            <ac:spMk id="13" creationId="{A7A0E65B-4D38-99F8-4A0A-282444541A41}"/>
          </ac:spMkLst>
        </pc:spChg>
        <pc:grpChg chg="add del mod">
          <ac:chgData name="Manolis Kiagias" userId="c3565f1950a8e34f" providerId="LiveId" clId="{820130A1-0A84-4C8D-B314-CA0602CCAFB2}" dt="2023-02-03T10:44:28.252" v="428" actId="165"/>
          <ac:grpSpMkLst>
            <pc:docMk/>
            <pc:sldMk cId="525100696" sldId="266"/>
            <ac:grpSpMk id="11" creationId="{DB12675B-03C0-7DFB-24EB-859DB7107005}"/>
          </ac:grpSpMkLst>
        </pc:grpChg>
        <pc:grpChg chg="add mod">
          <ac:chgData name="Manolis Kiagias" userId="c3565f1950a8e34f" providerId="LiveId" clId="{820130A1-0A84-4C8D-B314-CA0602CCAFB2}" dt="2023-02-03T10:44:22.735" v="427" actId="1076"/>
          <ac:grpSpMkLst>
            <pc:docMk/>
            <pc:sldMk cId="525100696" sldId="266"/>
            <ac:grpSpMk id="12" creationId="{89CADFBB-89F7-9426-8578-1CCD87EDB237}"/>
          </ac:grpSpMkLst>
        </pc:grpChg>
        <pc:picChg chg="add mod topLvl">
          <ac:chgData name="Manolis Kiagias" userId="c3565f1950a8e34f" providerId="LiveId" clId="{820130A1-0A84-4C8D-B314-CA0602CCAFB2}" dt="2023-02-03T10:44:28.252" v="428" actId="165"/>
          <ac:picMkLst>
            <pc:docMk/>
            <pc:sldMk cId="525100696" sldId="266"/>
            <ac:picMk id="3" creationId="{9B1B35C0-206F-30D7-1545-147A027BF4E3}"/>
          </ac:picMkLst>
        </pc:picChg>
      </pc:sldChg>
      <pc:sldChg chg="addSp modSp new mod">
        <pc:chgData name="Manolis Kiagias" userId="c3565f1950a8e34f" providerId="LiveId" clId="{820130A1-0A84-4C8D-B314-CA0602CCAFB2}" dt="2023-02-03T07:28:50.757" v="141" actId="1076"/>
        <pc:sldMkLst>
          <pc:docMk/>
          <pc:sldMk cId="144646128" sldId="267"/>
        </pc:sldMkLst>
        <pc:spChg chg="add mod">
          <ac:chgData name="Manolis Kiagias" userId="c3565f1950a8e34f" providerId="LiveId" clId="{820130A1-0A84-4C8D-B314-CA0602CCAFB2}" dt="2023-02-03T07:27:32.764" v="127" actId="2711"/>
          <ac:spMkLst>
            <pc:docMk/>
            <pc:sldMk cId="144646128" sldId="267"/>
            <ac:spMk id="4" creationId="{9B74062F-7516-7ACB-F309-A1BA1E2B34FF}"/>
          </ac:spMkLst>
        </pc:spChg>
        <pc:picChg chg="add mod">
          <ac:chgData name="Manolis Kiagias" userId="c3565f1950a8e34f" providerId="LiveId" clId="{820130A1-0A84-4C8D-B314-CA0602CCAFB2}" dt="2023-02-03T07:28:50.757" v="141" actId="1076"/>
          <ac:picMkLst>
            <pc:docMk/>
            <pc:sldMk cId="144646128" sldId="267"/>
            <ac:picMk id="3" creationId="{ACAA61DE-5BC0-83EF-0C59-348D6B87EA06}"/>
          </ac:picMkLst>
        </pc:picChg>
        <pc:picChg chg="add mod">
          <ac:chgData name="Manolis Kiagias" userId="c3565f1950a8e34f" providerId="LiveId" clId="{820130A1-0A84-4C8D-B314-CA0602CCAFB2}" dt="2023-02-03T07:28:47.685" v="140" actId="1076"/>
          <ac:picMkLst>
            <pc:docMk/>
            <pc:sldMk cId="144646128" sldId="267"/>
            <ac:picMk id="6" creationId="{363DF185-45E2-C3CB-F2FD-89EB4BC506D9}"/>
          </ac:picMkLst>
        </pc:picChg>
      </pc:sldChg>
      <pc:sldChg chg="new del">
        <pc:chgData name="Manolis Kiagias" userId="c3565f1950a8e34f" providerId="LiveId" clId="{820130A1-0A84-4C8D-B314-CA0602CCAFB2}" dt="2023-02-03T07:58:23.235" v="159" actId="680"/>
        <pc:sldMkLst>
          <pc:docMk/>
          <pc:sldMk cId="3726503837" sldId="268"/>
        </pc:sldMkLst>
      </pc:sldChg>
      <pc:sldChg chg="addSp modSp new mod">
        <pc:chgData name="Manolis Kiagias" userId="c3565f1950a8e34f" providerId="LiveId" clId="{820130A1-0A84-4C8D-B314-CA0602CCAFB2}" dt="2023-02-03T11:19:57.630" v="450" actId="20577"/>
        <pc:sldMkLst>
          <pc:docMk/>
          <pc:sldMk cId="3968915982" sldId="268"/>
        </pc:sldMkLst>
        <pc:spChg chg="add mod">
          <ac:chgData name="Manolis Kiagias" userId="c3565f1950a8e34f" providerId="LiveId" clId="{820130A1-0A84-4C8D-B314-CA0602CCAFB2}" dt="2023-02-03T10:41:20.668" v="412" actId="1076"/>
          <ac:spMkLst>
            <pc:docMk/>
            <pc:sldMk cId="3968915982" sldId="268"/>
            <ac:spMk id="4" creationId="{54124EED-829D-FFAB-1BD8-732B919A45E0}"/>
          </ac:spMkLst>
        </pc:spChg>
        <pc:spChg chg="add mod">
          <ac:chgData name="Manolis Kiagias" userId="c3565f1950a8e34f" providerId="LiveId" clId="{820130A1-0A84-4C8D-B314-CA0602CCAFB2}" dt="2023-02-03T11:19:57.630" v="450" actId="20577"/>
          <ac:spMkLst>
            <pc:docMk/>
            <pc:sldMk cId="3968915982" sldId="268"/>
            <ac:spMk id="5" creationId="{B3BE658E-D3A9-1342-2DB1-7181BEEA68D3}"/>
          </ac:spMkLst>
        </pc:spChg>
        <pc:picChg chg="add mod">
          <ac:chgData name="Manolis Kiagias" userId="c3565f1950a8e34f" providerId="LiveId" clId="{820130A1-0A84-4C8D-B314-CA0602CCAFB2}" dt="2023-02-03T10:41:22.626" v="413" actId="1076"/>
          <ac:picMkLst>
            <pc:docMk/>
            <pc:sldMk cId="3968915982" sldId="268"/>
            <ac:picMk id="3" creationId="{0E9BC57A-CBF7-607C-8ECB-77062382CB7D}"/>
          </ac:picMkLst>
        </pc:picChg>
      </pc:sldChg>
      <pc:sldChg chg="addSp modSp new mod">
        <pc:chgData name="Manolis Kiagias" userId="c3565f1950a8e34f" providerId="LiveId" clId="{820130A1-0A84-4C8D-B314-CA0602CCAFB2}" dt="2023-02-03T11:26:00.080" v="615" actId="1076"/>
        <pc:sldMkLst>
          <pc:docMk/>
          <pc:sldMk cId="3756828331" sldId="269"/>
        </pc:sldMkLst>
        <pc:spChg chg="add mod">
          <ac:chgData name="Manolis Kiagias" userId="c3565f1950a8e34f" providerId="LiveId" clId="{820130A1-0A84-4C8D-B314-CA0602CCAFB2}" dt="2023-02-03T11:21:03.673" v="490" actId="20577"/>
          <ac:spMkLst>
            <pc:docMk/>
            <pc:sldMk cId="3756828331" sldId="269"/>
            <ac:spMk id="4" creationId="{58831F87-5878-55A3-DFEA-F722BE776CB7}"/>
          </ac:spMkLst>
        </pc:spChg>
        <pc:spChg chg="add mod">
          <ac:chgData name="Manolis Kiagias" userId="c3565f1950a8e34f" providerId="LiveId" clId="{820130A1-0A84-4C8D-B314-CA0602CCAFB2}" dt="2023-02-03T11:25:56.936" v="614" actId="1076"/>
          <ac:spMkLst>
            <pc:docMk/>
            <pc:sldMk cId="3756828331" sldId="269"/>
            <ac:spMk id="5" creationId="{A2173128-56FD-EA13-E905-310F1E1C7425}"/>
          </ac:spMkLst>
        </pc:spChg>
        <pc:spChg chg="add mod">
          <ac:chgData name="Manolis Kiagias" userId="c3565f1950a8e34f" providerId="LiveId" clId="{820130A1-0A84-4C8D-B314-CA0602CCAFB2}" dt="2023-02-03T11:25:54.163" v="613" actId="1076"/>
          <ac:spMkLst>
            <pc:docMk/>
            <pc:sldMk cId="3756828331" sldId="269"/>
            <ac:spMk id="6" creationId="{C35195B3-F44E-5900-2B08-42FE3058DA81}"/>
          </ac:spMkLst>
        </pc:spChg>
        <pc:picChg chg="add mod">
          <ac:chgData name="Manolis Kiagias" userId="c3565f1950a8e34f" providerId="LiveId" clId="{820130A1-0A84-4C8D-B314-CA0602CCAFB2}" dt="2023-02-03T11:26:00.080" v="615" actId="1076"/>
          <ac:picMkLst>
            <pc:docMk/>
            <pc:sldMk cId="3756828331" sldId="269"/>
            <ac:picMk id="3" creationId="{7A8A0401-22BB-7947-8223-BEFE29B72C9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63181C-06F3-D7BD-CE86-9E7D233EAD8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563C0-6B7A-B1AE-3DB3-D79AA18AB2B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B6967-6736-DA2C-4560-8A7D2B7CBDE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673D1-CCDF-A148-8965-9E3B82B9B5D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3672C288-B0BF-40B6-9ED9-8DFCC7CF7EA0}" type="slidenum">
              <a:t>‹#›</a:t>
            </a:fld>
            <a:endParaRPr lang="el-GR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131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272A6-3522-9001-0833-4886BF184E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694800"/>
            <a:ext cx="360" cy="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41235-0FEA-6458-E8EC-93813C23B24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604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l-GR" sz="1200" b="0" i="0" u="none" strike="noStrike" cap="none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CDB21-6105-B90F-E222-828CCC450B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CC861-C93D-66E2-6059-3E4A46F39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9ADDA-6A9E-1FA2-11BA-BF133843F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8CE43-0CD6-D5DA-F581-229736CC1B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76FED9-B5AD-0080-81F1-80920E0739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12A8C-A058-EDF9-0BD2-5A1703B65D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0C5D5-7B08-3E84-93FF-70B0F88805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5B032-2431-BF87-1848-BBC11576B2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1436F-ED06-8AC8-A3DB-25C06583D4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6732C3-51C1-9834-115A-7FEABA414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C7C8-70CD-864E-E84F-F6F2C82FF2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095F6-3E81-6CC2-3999-9886896258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01D32-30A4-1773-3DC7-55E974DE34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C6DFA-CA85-4620-1B72-2755739519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D654C-47D4-CD27-D819-F9886D0B99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E003E-8999-DEF2-B8BC-2CC74A419E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B218F-3D59-B644-3737-75FB56763C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495B9-DACB-DF74-5367-E7034548E9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96096-D29D-A66E-2690-4CF621E42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CB99F-7176-7568-F3B6-537777D66D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725E-0619-4E58-0F94-B41293F1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1FEC3-4200-0A63-CCE5-9680F17E6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F8BF3-CC1B-0686-61B1-6777A056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78F53-BA10-071A-DF63-A2373556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3076-A75B-BA6D-ACF2-CA0B9164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D8D2D3-FCC7-441D-8AE5-2882F94C02C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481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A13D-9297-6424-3F0C-605D24D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6A92B-EBE0-F937-34A7-00DC5FA34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3C6B5-9A31-267C-059C-7875EEE6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70012-FDBA-1488-DE1D-D6CB41F3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6B70-D000-FBC0-2956-912F7C48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165C09-BA7C-4DC5-97F9-138342BC3E4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1635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18BD-285E-5F02-B4D2-4C4B13191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25B15-F4AB-C95B-EAB1-A10FD350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07A4E-A0FD-33AC-3890-99D15EF1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CC453-87EF-5153-693E-4EB7E5B8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98D1-7036-18FA-74E6-005F6711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B3A4F7-2151-4688-82AB-8A31A61DDD0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6217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872B-3332-5571-FC94-39F8122B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131C-A3DD-F827-DB60-6B99506D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5E2D-35A1-D247-9998-3C14322A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BA63D-8743-DA5A-4E5B-4F2D1F52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A205-2F08-871B-EF1D-C60FD6E1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C9E676-0DA5-43FB-A1EF-E705DF06953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287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3937-AC54-67CA-AA98-7E63618E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DCDF5-76BB-2F8E-8983-DE24C0614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83F35-CE14-A54B-A683-3606B17F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7F737-B91D-4FFB-642A-FC5E29F5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7BA4-D1FC-CA55-D76F-992CD4F7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0884A6-4BAD-448A-8BA2-CEAB7E0D124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575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302B-8517-04B0-441F-FA4C3BB5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993FD-146D-8C2C-9BAB-F77F00188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E9D7D-0F02-AAEC-6EE8-EAF6DF93A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6D65C-9B58-3E2D-A0BA-567118A6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F8736-10FE-6987-89EC-A2D99545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874ED-A7F9-5B76-244B-7939A1EA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9E28A2-1D15-4E2A-8756-0EDFEFF2D2FE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933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EB3-16ED-9959-82E7-1FEAE129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15A4F-AF5A-A686-E403-CB9874F58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6A1-AA61-0316-BB75-2410A6540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EBD56-EBCE-F038-4152-250DF3560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C42A8-FFA0-6219-DEDD-58E2D7FC9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F5E7F-0F3A-64E2-4EDC-FD2055ED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DAD45-B993-303F-ED67-FEE247DA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77F6D-91DB-DB0B-2431-1B6EF37E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74E0F7-30E2-4E1D-821F-EFEAD1D85EB2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149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E95A-970E-42E5-651E-9F4EA96B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9A243-FCED-D0BE-7F40-EDD21A6F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AE93E-43D7-2801-E890-3C639093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502D4-5E8C-2CED-85F6-4A6D062B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2CBA1D-4460-43DB-864F-4531591970C7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99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4B365-C67F-8217-810B-1B6D124B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449F2-83D6-9285-056A-5DB356F9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D6705-9227-A758-68EB-DF0CB571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886FF9-205C-4EB7-B800-836B8F2C4F5F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47791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70FC-E681-1189-08C9-466F872F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59BB-0035-D931-04AC-E02728035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56C90-8B8C-B6A7-33C2-EDA42ECF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5A302-9CE4-BD3B-DF32-DC53DA5B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972FA-56C5-E83C-6024-938A8BE5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23FB1-37C0-26D6-C70A-B17371C4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35F51C-F3A2-461A-9994-127DAFCA904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164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D5EC-56BC-0F5D-186E-6C253014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E7432-8C58-DDFB-121B-CEAAE3707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CF2D2-8273-3965-308E-B50388C08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42671-ECC0-42EC-4B4D-9ADF7F49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E9BB3-48C0-CDC6-5401-A973E0C9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3A485-E921-2CA8-91F7-0739B7F8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4F242-CCD6-4B41-803A-2ED7548AA569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48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46695-1A53-F4CE-FAD4-FBD688C89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anchorCtr="0" compatLnSpc="1"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E0215-7EDF-EAEA-C4CE-81FEE821E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DF06-151E-2461-14CE-2638AFF987D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51423-7CB2-22EF-FB29-8A759A54D4E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C014-2682-B914-6C5E-2A508F53C0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baseline="0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233D42D3-F089-4191-B7F6-31CDE9440BF1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cap="none" baseline="0">
          <a:ln>
            <a:noFill/>
          </a:ln>
          <a:solidFill>
            <a:srgbClr val="CC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l-GR" sz="3200" b="0" i="0" u="none" strike="noStrike" cap="none" baseline="0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Arial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35503-8D10-5D49-D93E-0E11C84984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503999"/>
            <a:ext cx="8640000" cy="17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FD6946-ABD6-862B-53B4-F13A9EA520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2000" y="5082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CC1CCC-C9C9-12CD-8A48-4EE725E81E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8000" y="4650120"/>
            <a:ext cx="8348400" cy="1469880"/>
          </a:xfrm>
        </p:spPr>
        <p:txBody>
          <a:bodyPr wrap="square">
            <a:noAutofit/>
          </a:bodyPr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C7A7D9-3D0E-F03C-77F8-1703BD95C7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720" y="2668680"/>
            <a:ext cx="8568000" cy="1611360"/>
          </a:xfrm>
        </p:spPr>
        <p:txBody>
          <a:bodyPr wrap="square">
            <a:noAutofit/>
          </a:bodyPr>
          <a:lstStyle/>
          <a:p>
            <a:pPr lvl="0"/>
            <a:r>
              <a:rPr lang="el-GR" dirty="0">
                <a:effectLst>
                  <a:outerShdw dist="17961" dir="2700000">
                    <a:scrgbClr r="0" g="0" b="0"/>
                  </a:outerShdw>
                </a:effectLst>
                <a:latin typeface="Liberation Serif" pitchFamily="18"/>
              </a:rPr>
              <a:t>Οθόνες LCD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9D281-3B1F-9115-0E35-96EF3BEC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729000"/>
            <a:ext cx="6912000" cy="3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6C43A-6879-35BF-96EB-548F21DBA32B}"/>
              </a:ext>
            </a:extLst>
          </p:cNvPr>
          <p:cNvSpPr txBox="1"/>
          <p:nvPr/>
        </p:nvSpPr>
        <p:spPr>
          <a:xfrm>
            <a:off x="432000" y="225000"/>
            <a:ext cx="349920" cy="45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24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883E0-A427-83F4-9B00-0502E411DF46}"/>
              </a:ext>
            </a:extLst>
          </p:cNvPr>
          <p:cNvSpPr txBox="1"/>
          <p:nvPr/>
        </p:nvSpPr>
        <p:spPr>
          <a:xfrm>
            <a:off x="3826079" y="201240"/>
            <a:ext cx="519120" cy="45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24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04519-F7FA-CE49-3A0E-A9DD4C7C42B2}"/>
              </a:ext>
            </a:extLst>
          </p:cNvPr>
          <p:cNvSpPr txBox="1"/>
          <p:nvPr/>
        </p:nvSpPr>
        <p:spPr>
          <a:xfrm>
            <a:off x="503999" y="4752000"/>
            <a:ext cx="4392000" cy="17362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1,2 =&gt; Τροφοδοσία, 15,16 =&gt; Φωτισμός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3 =&gt; Ρύθμιση Αντίθεσης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4 =&gt; Εντολές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5 =&gt; Ανάγνωση / Εγγραφή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6 =&gt; Συγχρονισμός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l-GR" sz="1800" b="0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7 – 14 =&gt; Δεδομένα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A61DE-5BC0-83EF-0C59-348D6B87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3" y="1300726"/>
            <a:ext cx="6967687" cy="2865584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9B74062F-7516-7ACB-F309-A1BA1E2B34FF}"/>
              </a:ext>
            </a:extLst>
          </p:cNvPr>
          <p:cNvSpPr txBox="1"/>
          <p:nvPr/>
        </p:nvSpPr>
        <p:spPr>
          <a:xfrm>
            <a:off x="329758" y="130501"/>
            <a:ext cx="8484482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Παράλληλη / Σειριακή Μετάδοση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DF185-45E2-C3CB-F2FD-89EB4BC5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8" y="4392839"/>
            <a:ext cx="6967687" cy="2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ADFBB-89F7-9426-8578-1CCD87EDB237}"/>
              </a:ext>
            </a:extLst>
          </p:cNvPr>
          <p:cNvGrpSpPr/>
          <p:nvPr/>
        </p:nvGrpSpPr>
        <p:grpSpPr>
          <a:xfrm>
            <a:off x="1695635" y="4592638"/>
            <a:ext cx="5752730" cy="1873189"/>
            <a:chOff x="1695635" y="4325205"/>
            <a:chExt cx="5752730" cy="18731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3D17602-40D4-F883-3AD4-294EAEFB0D35}"/>
                </a:ext>
              </a:extLst>
            </p:cNvPr>
            <p:cNvSpPr/>
            <p:nvPr/>
          </p:nvSpPr>
          <p:spPr>
            <a:xfrm>
              <a:off x="1695635" y="4325205"/>
              <a:ext cx="5752730" cy="187318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60D54-1EC2-B8CD-1D99-65CAD6A481F3}"/>
                </a:ext>
              </a:extLst>
            </p:cNvPr>
            <p:cNvSpPr txBox="1"/>
            <p:nvPr/>
          </p:nvSpPr>
          <p:spPr>
            <a:xfrm>
              <a:off x="2555583" y="4553914"/>
              <a:ext cx="40328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SDA =&gt; Serial </a:t>
              </a:r>
              <a:r>
                <a:rPr lang="en-US" sz="4000" dirty="0" err="1">
                  <a:solidFill>
                    <a:schemeClr val="bg1"/>
                  </a:solidFill>
                </a:rPr>
                <a:t>DAta</a:t>
              </a:r>
              <a:endParaRPr lang="el-GR" sz="4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76773-2AF5-F4F4-6164-4BAEEB87376A}"/>
                </a:ext>
              </a:extLst>
            </p:cNvPr>
            <p:cNvSpPr txBox="1"/>
            <p:nvPr/>
          </p:nvSpPr>
          <p:spPr>
            <a:xfrm>
              <a:off x="2555582" y="5167967"/>
              <a:ext cx="4241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SCL  =&gt; Serial </a:t>
              </a:r>
              <a:r>
                <a:rPr lang="en-US" sz="4000" dirty="0" err="1">
                  <a:solidFill>
                    <a:schemeClr val="bg1"/>
                  </a:solidFill>
                </a:rPr>
                <a:t>CLock</a:t>
              </a:r>
              <a:endParaRPr lang="el-GR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1B35C0-206F-30D7-1545-147A027B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0" y="1452308"/>
            <a:ext cx="8547945" cy="2779065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CD35DDB2-F6E7-24DA-B788-49EC92C6D4B5}"/>
              </a:ext>
            </a:extLst>
          </p:cNvPr>
          <p:cNvSpPr txBox="1"/>
          <p:nvPr/>
        </p:nvSpPr>
        <p:spPr>
          <a:xfrm>
            <a:off x="382990" y="351279"/>
            <a:ext cx="8547945" cy="108981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Pico I2C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E65032-8572-085E-8A39-5EF88C81114A}"/>
              </a:ext>
            </a:extLst>
          </p:cNvPr>
          <p:cNvSpPr/>
          <p:nvPr/>
        </p:nvSpPr>
        <p:spPr>
          <a:xfrm>
            <a:off x="496670" y="1670042"/>
            <a:ext cx="1054452" cy="943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B14DD89-A0E5-0265-2A8C-97DF8E0E71DA}"/>
              </a:ext>
            </a:extLst>
          </p:cNvPr>
          <p:cNvSpPr/>
          <p:nvPr/>
        </p:nvSpPr>
        <p:spPr>
          <a:xfrm>
            <a:off x="6872593" y="1813573"/>
            <a:ext cx="506358" cy="3280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9DAE9-28D8-AF7A-0F64-6C6E9B79C87D}"/>
              </a:ext>
            </a:extLst>
          </p:cNvPr>
          <p:cNvSpPr/>
          <p:nvPr/>
        </p:nvSpPr>
        <p:spPr>
          <a:xfrm>
            <a:off x="6872593" y="2405765"/>
            <a:ext cx="506358" cy="3280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0E65B-4D38-99F8-4A0A-282444541A41}"/>
              </a:ext>
            </a:extLst>
          </p:cNvPr>
          <p:cNvSpPr txBox="1"/>
          <p:nvPr/>
        </p:nvSpPr>
        <p:spPr>
          <a:xfrm>
            <a:off x="7378951" y="1950539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Τροφοδοσία</a:t>
            </a:r>
          </a:p>
          <a:p>
            <a:r>
              <a:rPr lang="el-GR" dirty="0"/>
              <a:t>Οθόνης</a:t>
            </a:r>
          </a:p>
        </p:txBody>
      </p:sp>
    </p:spTree>
    <p:extLst>
      <p:ext uri="{BB962C8B-B14F-4D97-AF65-F5344CB8AC3E}">
        <p14:creationId xmlns:p14="http://schemas.microsoft.com/office/powerpoint/2010/main" val="52510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BC57A-CBF7-607C-8ECB-77062382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7" y="1232221"/>
            <a:ext cx="8859486" cy="4020111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4124EED-829D-FFAB-1BD8-732B919A45E0}"/>
              </a:ext>
            </a:extLst>
          </p:cNvPr>
          <p:cNvSpPr txBox="1"/>
          <p:nvPr/>
        </p:nvSpPr>
        <p:spPr>
          <a:xfrm>
            <a:off x="142257" y="288524"/>
            <a:ext cx="8859486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Πρωτόκολλο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I2C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B3BE658E-D3A9-1342-2DB1-7181BEEA68D3}"/>
              </a:ext>
            </a:extLst>
          </p:cNvPr>
          <p:cNvSpPr txBox="1"/>
          <p:nvPr/>
        </p:nvSpPr>
        <p:spPr>
          <a:xfrm>
            <a:off x="142257" y="5252332"/>
            <a:ext cx="8859486" cy="968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Κάθε συσκευή στο </a:t>
            </a:r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I2C </a:t>
            </a:r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έχει ενα αναγνωριστικό αριθμό</a:t>
            </a:r>
          </a:p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Μπορούμε να συνδέσουμε πολλές συσκευές μαζί!</a:t>
            </a:r>
          </a:p>
        </p:txBody>
      </p:sp>
    </p:spTree>
    <p:extLst>
      <p:ext uri="{BB962C8B-B14F-4D97-AF65-F5344CB8AC3E}">
        <p14:creationId xmlns:p14="http://schemas.microsoft.com/office/powerpoint/2010/main" val="396891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A0401-22BB-7947-8223-BEFE29B7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25" y="1747126"/>
            <a:ext cx="8347741" cy="2393929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8831F87-5878-55A3-DFEA-F722BE776CB7}"/>
              </a:ext>
            </a:extLst>
          </p:cNvPr>
          <p:cNvSpPr txBox="1"/>
          <p:nvPr/>
        </p:nvSpPr>
        <p:spPr>
          <a:xfrm>
            <a:off x="398129" y="288524"/>
            <a:ext cx="8347741" cy="9436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4000" dirty="0">
                <a:solidFill>
                  <a:srgbClr val="FFFFFF"/>
                </a:solidFill>
                <a:latin typeface="+mn-lt"/>
              </a:rPr>
              <a:t>Ανίχνευση συσκευής </a:t>
            </a:r>
            <a:r>
              <a:rPr lang="en-US" altLang="el-GR" sz="4000" dirty="0">
                <a:solidFill>
                  <a:srgbClr val="FFFFFF"/>
                </a:solidFill>
                <a:latin typeface="+mn-lt"/>
              </a:rPr>
              <a:t>I2C</a:t>
            </a:r>
            <a:endParaRPr lang="el-GR" altLang="el-GR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173128-56FD-EA13-E905-310F1E1C7425}"/>
              </a:ext>
            </a:extLst>
          </p:cNvPr>
          <p:cNvSpPr txBox="1"/>
          <p:nvPr/>
        </p:nvSpPr>
        <p:spPr>
          <a:xfrm>
            <a:off x="398126" y="4812880"/>
            <a:ext cx="8347741" cy="968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O </a:t>
            </a:r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αριθμός που θα δείτε αναφέρεται στην οθόνη </a:t>
            </a:r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LCD</a:t>
            </a:r>
            <a:endParaRPr lang="el-GR" altLang="el-GR" sz="2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C35195B3-F44E-5900-2B08-42FE3058DA81}"/>
              </a:ext>
            </a:extLst>
          </p:cNvPr>
          <p:cNvSpPr txBox="1"/>
          <p:nvPr/>
        </p:nvSpPr>
        <p:spPr>
          <a:xfrm>
            <a:off x="2582715" y="6063449"/>
            <a:ext cx="3978564" cy="5060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algn="ctr" eaLnBrk="1" hangingPunct="1"/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Στο </a:t>
            </a:r>
            <a:r>
              <a:rPr lang="en-US" altLang="el-GR" sz="2000" dirty="0" err="1">
                <a:solidFill>
                  <a:srgbClr val="FFFFFF"/>
                </a:solidFill>
                <a:latin typeface="+mn-lt"/>
              </a:rPr>
              <a:t>pico</a:t>
            </a:r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l-GR" altLang="el-GR" sz="2000" dirty="0">
                <a:solidFill>
                  <a:srgbClr val="FFFFFF"/>
                </a:solidFill>
                <a:latin typeface="+mn-lt"/>
              </a:rPr>
              <a:t>σας: </a:t>
            </a:r>
            <a:r>
              <a:rPr lang="en-US" altLang="el-GR" sz="2000" dirty="0">
                <a:solidFill>
                  <a:srgbClr val="FFFFFF"/>
                </a:solidFill>
                <a:latin typeface="+mn-lt"/>
              </a:rPr>
              <a:t>i2cscan.py</a:t>
            </a:r>
            <a:endParaRPr lang="el-GR" altLang="el-GR" sz="2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82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BD99A-8891-170F-19C0-DFD2E4E4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1719" y="2981520"/>
            <a:ext cx="3914280" cy="371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06D06-31F3-5563-3F58-7969EBB9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0320" y="144000"/>
            <a:ext cx="4171679" cy="422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1D779-3092-4B97-B0F2-C2CA68E1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2200" y="341640"/>
            <a:ext cx="4285800" cy="311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3039B6-1657-735F-2DDF-562A90F9B1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2240" y="432000"/>
            <a:ext cx="493776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CEA4F-7080-74FB-8FE3-1DAD80C49D8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84000" y="3677039"/>
            <a:ext cx="5714640" cy="301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D17DB-5335-E10C-23A1-13E419FEB4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183960"/>
            <a:ext cx="6476760" cy="320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31535-0FA3-19CB-0347-4490A901AF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04800" y="2653560"/>
            <a:ext cx="6667200" cy="411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83498-5E7F-1CFC-D391-7F5059A03F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08800" y="-89640"/>
            <a:ext cx="5968799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A2962-57B8-A158-852B-697D047DCB04}"/>
              </a:ext>
            </a:extLst>
          </p:cNvPr>
          <p:cNvSpPr txBox="1"/>
          <p:nvPr/>
        </p:nvSpPr>
        <p:spPr>
          <a:xfrm>
            <a:off x="6120000" y="778680"/>
            <a:ext cx="2304000" cy="1309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80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LCD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A629D-1F61-F723-21BB-CC73E999D747}"/>
              </a:ext>
            </a:extLst>
          </p:cNvPr>
          <p:cNvSpPr txBox="1"/>
          <p:nvPr/>
        </p:nvSpPr>
        <p:spPr>
          <a:xfrm>
            <a:off x="6048000" y="2736000"/>
            <a:ext cx="2592000" cy="2448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4800" b="1" i="0" u="none" strike="noStrike" cap="none" baseline="0">
                <a:ln>
                  <a:noFill/>
                </a:ln>
                <a:solidFill>
                  <a:srgbClr val="FF6600"/>
                </a:solidFill>
                <a:latin typeface="Arial" pitchFamily="2"/>
                <a:ea typeface="Arial" pitchFamily="2"/>
                <a:cs typeface="Arial" pitchFamily="2"/>
              </a:rPr>
              <a:t>L</a:t>
            </a:r>
            <a:r>
              <a:rPr lang="el-GR" sz="4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iquid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4800" b="1" i="0" u="none" strike="noStrike" cap="none" baseline="0">
                <a:ln>
                  <a:noFill/>
                </a:ln>
                <a:solidFill>
                  <a:srgbClr val="FF6600"/>
                </a:solidFill>
                <a:latin typeface="Arial" pitchFamily="2"/>
                <a:ea typeface="Arial" pitchFamily="2"/>
                <a:cs typeface="Arial" pitchFamily="2"/>
              </a:rPr>
              <a:t>C</a:t>
            </a:r>
            <a:r>
              <a:rPr lang="el-GR" sz="4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rystal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1"/>
            </a:pPr>
            <a:r>
              <a:rPr lang="el-GR" sz="4800" b="1" i="0" u="none" strike="noStrike" cap="none" baseline="0">
                <a:ln>
                  <a:noFill/>
                </a:ln>
                <a:solidFill>
                  <a:srgbClr val="FF6600"/>
                </a:solidFill>
                <a:latin typeface="Arial" pitchFamily="2"/>
                <a:ea typeface="Arial" pitchFamily="2"/>
                <a:cs typeface="Arial" pitchFamily="2"/>
              </a:rPr>
              <a:t>D</a:t>
            </a:r>
            <a:r>
              <a:rPr lang="el-GR" sz="4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isplay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1B99D-D398-14D1-A3E4-02C3C0C07C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720" y="360"/>
            <a:ext cx="503928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7427C-3C50-E1AC-DF34-2FEEC273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28440" y="1860479"/>
            <a:ext cx="4471560" cy="310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E6180-D1D0-D248-10D2-BE9F51D091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440"/>
            <a:ext cx="9143640" cy="4174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62F0F-D21E-D6BF-1A22-B6456B7E3815}"/>
              </a:ext>
            </a:extLst>
          </p:cNvPr>
          <p:cNvSpPr txBox="1"/>
          <p:nvPr/>
        </p:nvSpPr>
        <p:spPr>
          <a:xfrm>
            <a:off x="1368000" y="4320000"/>
            <a:ext cx="5832000" cy="1917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Δυο γραμμές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16 χαρακτήρες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Μόνο κείμενο / αριθμούς (Αγγλικά)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Φωτισμός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CCFF00"/>
                </a:solidFill>
              </a:defRPr>
            </a:pPr>
            <a:r>
              <a:rPr lang="el-GR" sz="2400" b="0" i="0" u="none" strike="noStrike" cap="none" baseline="0">
                <a:ln>
                  <a:noFill/>
                </a:ln>
                <a:solidFill>
                  <a:srgbClr val="CCFF00"/>
                </a:solidFill>
                <a:latin typeface="Arial" pitchFamily="2"/>
                <a:ea typeface="Arial" pitchFamily="2"/>
                <a:cs typeface="Arial" pitchFamily="2"/>
              </a:rPr>
              <a:t>Φτηνή!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881F-E59D-AB6C-CE69-8080A3F16D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6000" y="1007999"/>
            <a:ext cx="7388280" cy="46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AF2F5-7B96-2807-9484-1B9D53653D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0720" y="1152000"/>
            <a:ext cx="8297279" cy="41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115</Words>
  <Application>Microsoft Office PowerPoint</Application>
  <PresentationFormat>On-screen Show (4:3)</PresentationFormat>
  <Paragraphs>32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34</cp:revision>
  <dcterms:created xsi:type="dcterms:W3CDTF">2015-11-18T00:35:39Z</dcterms:created>
  <dcterms:modified xsi:type="dcterms:W3CDTF">2023-02-03T11:26:02Z</dcterms:modified>
</cp:coreProperties>
</file>